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7" r:id="rId3"/>
    <p:sldId id="276" r:id="rId4"/>
    <p:sldId id="275" r:id="rId5"/>
    <p:sldId id="280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5E9"/>
    <a:srgbClr val="FF0000"/>
    <a:srgbClr val="A50021"/>
    <a:srgbClr val="E70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1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0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6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9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8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0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5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A1FB5-8ED7-4E98-8A95-28D4BECEB6F5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81A2-3A64-4A04-9CA9-BE2FB3DC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3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609600" y="685800"/>
            <a:ext cx="7848600" cy="184784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vi-VN" sz="36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TRƯỜNG MẦM NON HOA QUỲNH</a:t>
            </a:r>
            <a:endParaRPr lang="en-US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981200" y="2667000"/>
            <a:ext cx="5638800" cy="1114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err="1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Lớp</a:t>
            </a:r>
            <a:r>
              <a:rPr lang="en-US" sz="3600" b="1" kern="10" dirty="0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latin typeface="Times New Roman"/>
                <a:cs typeface="Times New Roman"/>
              </a:rPr>
              <a:t> 19-24</a:t>
            </a:r>
            <a:r>
              <a:rPr lang="en-US" sz="3600" b="1" kern="10" spc="0" dirty="0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3600" b="1" kern="10" spc="0" dirty="0" err="1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tháng</a:t>
            </a:r>
            <a:r>
              <a:rPr lang="en-US" sz="3600" b="1" kern="10" spc="0" dirty="0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3600" b="1" kern="10" spc="0" dirty="0" err="1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Gấu</a:t>
            </a:r>
            <a:r>
              <a:rPr lang="en-US" sz="3600" b="1" kern="10" spc="0" dirty="0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 </a:t>
            </a:r>
            <a:r>
              <a:rPr lang="en-US" sz="3600" b="1" kern="10" spc="0" dirty="0" err="1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Bông</a:t>
            </a:r>
            <a:r>
              <a:rPr lang="en-US" sz="3600" b="1" kern="10" spc="0" dirty="0" smtClean="0">
                <a:ln w="9525">
                  <a:solidFill>
                    <a:srgbClr val="1005E9"/>
                  </a:solidFill>
                  <a:round/>
                  <a:headEnd/>
                  <a:tailEnd/>
                </a:ln>
                <a:solidFill>
                  <a:srgbClr val="1005E9"/>
                </a:solidFill>
                <a:effectLst/>
                <a:latin typeface="Times New Roman"/>
                <a:cs typeface="Times New Roman"/>
              </a:rPr>
              <a:t>)</a:t>
            </a:r>
            <a:endParaRPr lang="en-US" sz="3600" b="1" kern="10" spc="0" dirty="0">
              <a:ln w="9525">
                <a:solidFill>
                  <a:srgbClr val="1005E9"/>
                </a:solidFill>
                <a:round/>
                <a:headEnd/>
                <a:tailEnd/>
              </a:ln>
              <a:solidFill>
                <a:srgbClr val="1005E9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3962400"/>
            <a:ext cx="389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Giáo</a:t>
            </a:r>
            <a:r>
              <a:rPr lang="en-US" sz="2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viên:VŨ</a:t>
            </a:r>
            <a:r>
              <a:rPr lang="en-US" sz="2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THỊ THU</a:t>
            </a:r>
            <a:endParaRPr lang="en-US" sz="2800" b="1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12192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 ÁN</a:t>
            </a:r>
          </a:p>
          <a:p>
            <a:pPr algn="ctr"/>
            <a:r>
              <a:rPr lang="en-US" sz="4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  PHÁT TRIỂN  NHẬN THỨC</a:t>
            </a:r>
          </a:p>
          <a:p>
            <a:pPr algn="ctr"/>
            <a:r>
              <a:rPr lang="en-US" sz="44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1005E9"/>
                </a:solidFill>
                <a:latin typeface="Times New Roman"/>
                <a:cs typeface="Times New Roman"/>
              </a:rPr>
              <a:t>Đề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1005E9"/>
                </a:solidFill>
                <a:latin typeface="Times New Roman"/>
                <a:cs typeface="Times New Roman"/>
              </a:rPr>
              <a:t> </a:t>
            </a:r>
            <a:r>
              <a:rPr lang="en-US" sz="44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1005E9"/>
                </a:solidFill>
                <a:latin typeface="Times New Roman"/>
                <a:cs typeface="Times New Roman"/>
              </a:rPr>
              <a:t>tài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1005E9"/>
                </a:solidFill>
                <a:latin typeface="Times New Roman"/>
                <a:cs typeface="Times New Roman"/>
              </a:rPr>
              <a:t>: TO-NHỎ</a:t>
            </a:r>
            <a:endParaRPr lang="en-US" sz="4400" b="1" kern="10" dirty="0">
              <a:ln w="9525">
                <a:noFill/>
                <a:round/>
                <a:headEnd/>
                <a:tailEnd/>
              </a:ln>
              <a:solidFill>
                <a:srgbClr val="1005E9"/>
              </a:solidFill>
              <a:latin typeface="Times New Roman"/>
              <a:cs typeface="Times New Roman"/>
            </a:endParaRPr>
          </a:p>
        </p:txBody>
      </p:sp>
      <p:pic>
        <p:nvPicPr>
          <p:cNvPr id="23556" name="Picture 4" descr="Kết quả hình ảnh cho quả tá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352800"/>
            <a:ext cx="2286000" cy="1978152"/>
          </a:xfrm>
          <a:prstGeom prst="rect">
            <a:avLst/>
          </a:prstGeom>
          <a:noFill/>
        </p:spPr>
      </p:pic>
      <p:pic>
        <p:nvPicPr>
          <p:cNvPr id="10" name="Picture 4" descr="Kết quả hình ảnh cho quả tá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599" y="3733800"/>
            <a:ext cx="1295401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228600"/>
            <a:ext cx="5184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1.Mục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990600"/>
            <a:ext cx="85294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kích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thước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-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ùng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2.Phương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" y="3048000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endParaRPr lang="en-US" sz="3600" b="1" dirty="0" smtClean="0">
              <a:solidFill>
                <a:srgbClr val="1005E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to,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màu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xanh,đỏ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trên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môi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1005E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4" name="Picture 4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04800" y="228600"/>
            <a:ext cx="59308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3.Tiến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3677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Hoạt động 1 : </a:t>
            </a:r>
            <a:endParaRPr lang="en-US" sz="4000" b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1676400"/>
            <a:ext cx="84369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tặng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hộp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mở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1005E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+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gì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đây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(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1005E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+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4400" b="1" i="0" u="none" strike="noStrike" cap="none" normalizeH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4400" b="1" i="0" u="none" strike="noStrike" cap="none" normalizeH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lang="en-US" sz="44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nhìn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44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này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gì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1005E9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khác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nhau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1005E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1005E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Kết quả hình ảnh cho quả tá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181600"/>
            <a:ext cx="1066800" cy="966788"/>
          </a:xfrm>
          <a:prstGeom prst="rect">
            <a:avLst/>
          </a:prstGeom>
          <a:noFill/>
        </p:spPr>
      </p:pic>
      <p:pic>
        <p:nvPicPr>
          <p:cNvPr id="12" name="Picture 4" descr="Kết quả hình ảnh cho quả tá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5257800"/>
            <a:ext cx="646386" cy="585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576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Kết quả hình ảnh cho quả tá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53600" y="76200"/>
            <a:ext cx="4724400" cy="4572000"/>
          </a:xfrm>
          <a:prstGeom prst="rect">
            <a:avLst/>
          </a:prstGeom>
          <a:noFill/>
        </p:spPr>
      </p:pic>
      <p:pic>
        <p:nvPicPr>
          <p:cNvPr id="8" name="Picture 4" descr="Kết quả hình ảnh cho quả tá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00" y="4191000"/>
            <a:ext cx="3276600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1.08333 0.05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67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57916 -0.3722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58" y="-1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19812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3200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/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giơ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lên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2-3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bỏ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n-US" sz="3600" b="1" dirty="0" smtClean="0">
              <a:solidFill>
                <a:srgbClr val="1005E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+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Dắt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trẻ:cái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to/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endParaRPr lang="en-US" sz="3600" b="1" dirty="0" smtClean="0">
              <a:solidFill>
                <a:srgbClr val="1005E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+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Mở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chơi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tắt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bỏ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to/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.(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màu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lang="en-US" sz="3600" b="1" dirty="0" smtClean="0">
              <a:solidFill>
                <a:srgbClr val="1005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28600"/>
            <a:ext cx="8610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chọn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:1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táo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bóng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nhỏ</a:t>
            </a:r>
            <a:endParaRPr lang="en-US" sz="1600" b="1" dirty="0" smtClean="0">
              <a:solidFill>
                <a:srgbClr val="1005E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+ 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kiểm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dirty="0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05E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endParaRPr lang="en-US" sz="1600" b="1" dirty="0" smtClean="0">
              <a:solidFill>
                <a:srgbClr val="1005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226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41</cp:revision>
  <dcterms:created xsi:type="dcterms:W3CDTF">2019-11-18T06:29:53Z</dcterms:created>
  <dcterms:modified xsi:type="dcterms:W3CDTF">2021-04-08T04:45:22Z</dcterms:modified>
</cp:coreProperties>
</file>